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44F85-1A79-4123-B573-7F57BCEDF477}" type="datetimeFigureOut">
              <a:rPr lang="en-US" smtClean="0"/>
              <a:t>9/25/2012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8EB49E2D-F8FF-436C-9383-8BC855B0F400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44F85-1A79-4123-B573-7F57BCEDF477}" type="datetimeFigureOut">
              <a:rPr lang="en-US" smtClean="0"/>
              <a:t>9/25/2012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49E2D-F8FF-436C-9383-8BC855B0F4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44F85-1A79-4123-B573-7F57BCEDF477}" type="datetimeFigureOut">
              <a:rPr lang="en-US" smtClean="0"/>
              <a:t>9/25/2012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49E2D-F8FF-436C-9383-8BC855B0F4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44F85-1A79-4123-B573-7F57BCEDF477}" type="datetimeFigureOut">
              <a:rPr lang="en-US" smtClean="0"/>
              <a:t>9/25/2012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49E2D-F8FF-436C-9383-8BC855B0F4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44F85-1A79-4123-B573-7F57BCEDF477}" type="datetimeFigureOut">
              <a:rPr lang="en-US" smtClean="0"/>
              <a:t>9/25/2012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49E2D-F8FF-436C-9383-8BC855B0F400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44F85-1A79-4123-B573-7F57BCEDF477}" type="datetimeFigureOut">
              <a:rPr lang="en-US" smtClean="0"/>
              <a:t>9/25/2012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49E2D-F8FF-436C-9383-8BC855B0F4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44F85-1A79-4123-B573-7F57BCEDF477}" type="datetimeFigureOut">
              <a:rPr lang="en-US" smtClean="0"/>
              <a:t>9/25/2012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49E2D-F8FF-436C-9383-8BC855B0F4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44F85-1A79-4123-B573-7F57BCEDF477}" type="datetimeFigureOut">
              <a:rPr lang="en-US" smtClean="0"/>
              <a:t>9/25/2012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49E2D-F8FF-436C-9383-8BC855B0F4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44F85-1A79-4123-B573-7F57BCEDF477}" type="datetimeFigureOut">
              <a:rPr lang="en-US" smtClean="0"/>
              <a:t>9/25/2012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49E2D-F8FF-436C-9383-8BC855B0F4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44F85-1A79-4123-B573-7F57BCEDF477}" type="datetimeFigureOut">
              <a:rPr lang="en-US" smtClean="0"/>
              <a:t>9/25/2012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49E2D-F8FF-436C-9383-8BC855B0F40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44F85-1A79-4123-B573-7F57BCEDF477}" type="datetimeFigureOut">
              <a:rPr lang="en-US" smtClean="0"/>
              <a:t>9/25/2012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49E2D-F8FF-436C-9383-8BC855B0F400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F644F85-1A79-4123-B573-7F57BCEDF477}" type="datetimeFigureOut">
              <a:rPr lang="en-US" smtClean="0"/>
              <a:t>9/25/2012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8EB49E2D-F8FF-436C-9383-8BC855B0F40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Sept. 25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English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1863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DOL</a:t>
            </a:r>
          </a:p>
          <a:p>
            <a:r>
              <a:rPr lang="en-US" sz="4000" dirty="0" smtClean="0"/>
              <a:t>Story, </a:t>
            </a:r>
            <a:r>
              <a:rPr lang="en-US" sz="4000" i="1" dirty="0" smtClean="0"/>
              <a:t>The Gift of the Magi</a:t>
            </a:r>
          </a:p>
          <a:p>
            <a:r>
              <a:rPr lang="en-US" sz="4000" dirty="0" smtClean="0"/>
              <a:t>Questions, and comparison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698849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All 6 companies boards of directors met in the </a:t>
            </a:r>
            <a:r>
              <a:rPr lang="en-US" sz="2800" dirty="0" err="1" smtClean="0"/>
              <a:t>studioes</a:t>
            </a:r>
            <a:r>
              <a:rPr lang="en-US" sz="2800" dirty="0" smtClean="0"/>
              <a:t> of the hoover building at the corner of hwy. thirty-six and state </a:t>
            </a:r>
            <a:r>
              <a:rPr lang="en-US" sz="2800" dirty="0" err="1" smtClean="0"/>
              <a:t>st.</a:t>
            </a:r>
            <a:r>
              <a:rPr lang="en-US" sz="2800" dirty="0" smtClean="0"/>
              <a:t> on </a:t>
            </a:r>
            <a:r>
              <a:rPr lang="en-US" sz="2800" dirty="0" err="1" smtClean="0"/>
              <a:t>feb.</a:t>
            </a:r>
            <a:r>
              <a:rPr lang="en-US" sz="2800" dirty="0" smtClean="0"/>
              <a:t> 5 1995.</a:t>
            </a:r>
          </a:p>
          <a:p>
            <a:endParaRPr lang="en-US" sz="2800" dirty="0"/>
          </a:p>
          <a:p>
            <a:endParaRPr lang="en-US" sz="2800" dirty="0" smtClean="0"/>
          </a:p>
          <a:p>
            <a:r>
              <a:rPr lang="en-US" sz="2800" dirty="0" err="1" smtClean="0"/>
              <a:t>Hungry:ravenous</a:t>
            </a:r>
            <a:r>
              <a:rPr lang="en-US" sz="2800" dirty="0" smtClean="0"/>
              <a:t>::__________:</a:t>
            </a:r>
            <a:r>
              <a:rPr lang="en-US" sz="2800" dirty="0" smtClean="0"/>
              <a:t>outraged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833421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gift of the Magi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Magi are another name for the three wise men in the Bible.</a:t>
            </a:r>
          </a:p>
          <a:p>
            <a:r>
              <a:rPr lang="en-US" sz="4400" dirty="0" smtClean="0"/>
              <a:t>This story is often called a ‘reverse Necklace.’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931958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609600"/>
            <a:ext cx="807720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/>
              <a:t>Apply the point of view:</a:t>
            </a:r>
          </a:p>
          <a:p>
            <a:r>
              <a:rPr lang="en-US" sz="3200" dirty="0"/>
              <a:t>Write your own short story about a character that gets into trouble as a result of a miscommunication or misunderstanding in a situation. Describe what happens and explain what the character learns from the experience. Clearly show the cause of the misunderstanding and its ironic effects. Write your story from the third-person omniscient point of view.</a:t>
            </a:r>
          </a:p>
        </p:txBody>
      </p:sp>
    </p:spTree>
    <p:extLst>
      <p:ext uri="{BB962C8B-B14F-4D97-AF65-F5344CB8AC3E}">
        <p14:creationId xmlns:p14="http://schemas.microsoft.com/office/powerpoint/2010/main" val="45492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433</TotalTime>
  <Words>146</Words>
  <Application>Microsoft Office PowerPoint</Application>
  <PresentationFormat>On-screen Show (4:3)</PresentationFormat>
  <Paragraphs>16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Apothecary</vt:lpstr>
      <vt:lpstr>English</vt:lpstr>
      <vt:lpstr>Agenda</vt:lpstr>
      <vt:lpstr>DOL</vt:lpstr>
      <vt:lpstr>The gift of the Magi</vt:lpstr>
      <vt:lpstr>PowerPoint Presentation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English</dc:title>
  <dc:creator>Angie McCall</dc:creator>
  <cp:lastModifiedBy>Angie McCall</cp:lastModifiedBy>
  <cp:revision>4</cp:revision>
  <dcterms:created xsi:type="dcterms:W3CDTF">2012-09-24T16:03:27Z</dcterms:created>
  <dcterms:modified xsi:type="dcterms:W3CDTF">2012-09-25T19:54:37Z</dcterms:modified>
</cp:coreProperties>
</file>